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72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65" r:id="rId14"/>
    <p:sldId id="266" r:id="rId15"/>
    <p:sldId id="273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kshmipriya Sreedeviprasannan" initials="L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9"/>
    <p:restoredTop sz="94624"/>
  </p:normalViewPr>
  <p:slideViewPr>
    <p:cSldViewPr snapToGrid="0" snapToObjects="1">
      <p:cViewPr varScale="1">
        <p:scale>
          <a:sx n="72" d="100"/>
          <a:sy n="72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2924-7597-1E40-BB7D-E094BCFC4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178" y="1546578"/>
            <a:ext cx="6694311" cy="1738489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American Typewriter" panose="02090604020004020304" pitchFamily="18" charset="77"/>
              </a:rPr>
              <a:t>     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51BFB-BB51-E04E-B858-A9FA5E308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5760" y="4085814"/>
            <a:ext cx="3201458" cy="1298222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ANNA NEKHA SHABU C0726583</a:t>
            </a:r>
          </a:p>
          <a:p>
            <a:r>
              <a:rPr lang="en-US" b="1" dirty="0">
                <a:solidFill>
                  <a:srgbClr val="FFFF00"/>
                </a:solidFill>
              </a:rPr>
              <a:t>BALJOT C0728612 </a:t>
            </a:r>
          </a:p>
          <a:p>
            <a:r>
              <a:rPr lang="en-US" b="1" dirty="0">
                <a:solidFill>
                  <a:srgbClr val="FFFF00"/>
                </a:solidFill>
              </a:rPr>
              <a:t>LAKSHMI PRIYA C0732069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99F52-2BE2-9342-84F3-CD6223E5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23" y="1003540"/>
            <a:ext cx="4109703" cy="30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9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802" y="238495"/>
            <a:ext cx="5206998" cy="771897"/>
          </a:xfrm>
        </p:spPr>
        <p:txBody>
          <a:bodyPr>
            <a:normAutofit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Parking location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81" y="1010392"/>
            <a:ext cx="1868886" cy="3808021"/>
          </a:xfrm>
        </p:spPr>
      </p:pic>
      <p:sp>
        <p:nvSpPr>
          <p:cNvPr id="7" name="TextBox 6"/>
          <p:cNvSpPr txBox="1"/>
          <p:nvPr/>
        </p:nvSpPr>
        <p:spPr>
          <a:xfrm>
            <a:off x="3090224" y="5066917"/>
            <a:ext cx="5748976" cy="1046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Search for  location to park.</a:t>
            </a:r>
          </a:p>
          <a:p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User can park in that location.</a:t>
            </a:r>
          </a:p>
        </p:txBody>
      </p:sp>
    </p:spTree>
    <p:extLst>
      <p:ext uri="{BB962C8B-B14F-4D97-AF65-F5344CB8AC3E}">
        <p14:creationId xmlns:p14="http://schemas.microsoft.com/office/powerpoint/2010/main" val="11039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1" y="1100667"/>
            <a:ext cx="4165599" cy="62230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Parking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1" y="1722967"/>
            <a:ext cx="10769599" cy="220133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This generates the parking reports of all the </a:t>
            </a:r>
            <a:r>
              <a:rPr lang="en-US" sz="20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parkings</a:t>
            </a: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done so far.</a:t>
            </a:r>
          </a:p>
          <a:p>
            <a:pPr>
              <a:buFont typeface="Wingdings" pitchFamily="2" charset="2"/>
              <a:buChar char="v"/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This makes it convenient for the user to identify all the </a:t>
            </a:r>
            <a:r>
              <a:rPr lang="en-US" sz="20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parkings</a:t>
            </a: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he had done so far.</a:t>
            </a:r>
          </a:p>
        </p:txBody>
      </p:sp>
    </p:spTree>
    <p:extLst>
      <p:ext uri="{BB962C8B-B14F-4D97-AF65-F5344CB8AC3E}">
        <p14:creationId xmlns:p14="http://schemas.microsoft.com/office/powerpoint/2010/main" val="97648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0" y="696844"/>
            <a:ext cx="4089400" cy="6477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merican Typewriter" panose="02090604020004020304" pitchFamily="18" charset="77"/>
              </a:rPr>
              <a:t>User profile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8500" y="2226734"/>
            <a:ext cx="5362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Shows the Profile Info which is registered of the user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7728" y="2934620"/>
            <a:ext cx="36485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First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Last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Contact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Car Plate Number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8CC06B-72C8-DB44-BCB3-8577EAE83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72" y="2065867"/>
            <a:ext cx="2061480" cy="364966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65354-96C9-394F-A8FB-9352C41A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0" y="1992101"/>
            <a:ext cx="2078062" cy="3649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302610-89A7-554F-9793-103B58945AC8}"/>
              </a:ext>
            </a:extLst>
          </p:cNvPr>
          <p:cNvSpPr txBox="1"/>
          <p:nvPr/>
        </p:nvSpPr>
        <p:spPr>
          <a:xfrm>
            <a:off x="3238500" y="4699001"/>
            <a:ext cx="497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 user can also edit his profile if he/she wishes to.</a:t>
            </a:r>
          </a:p>
        </p:txBody>
      </p:sp>
    </p:spTree>
    <p:extLst>
      <p:ext uri="{BB962C8B-B14F-4D97-AF65-F5344CB8AC3E}">
        <p14:creationId xmlns:p14="http://schemas.microsoft.com/office/powerpoint/2010/main" val="309910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302" y="177800"/>
            <a:ext cx="6540498" cy="1088571"/>
          </a:xfrm>
        </p:spPr>
        <p:txBody>
          <a:bodyPr>
            <a:normAutofit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Parking manual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10" y="1583397"/>
            <a:ext cx="1804580" cy="3649662"/>
          </a:xfrm>
        </p:spPr>
      </p:pic>
      <p:sp>
        <p:nvSpPr>
          <p:cNvPr id="5" name="TextBox 4"/>
          <p:cNvSpPr txBox="1"/>
          <p:nvPr/>
        </p:nvSpPr>
        <p:spPr>
          <a:xfrm>
            <a:off x="3966358" y="2090067"/>
            <a:ext cx="74255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Displays Information about the 24 X 7.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Explains the features and functionalities offered.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Also gives user step by step description about all the menus.</a:t>
            </a:r>
          </a:p>
        </p:txBody>
      </p:sp>
    </p:spTree>
    <p:extLst>
      <p:ext uri="{BB962C8B-B14F-4D97-AF65-F5344CB8AC3E}">
        <p14:creationId xmlns:p14="http://schemas.microsoft.com/office/powerpoint/2010/main" val="247216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5101" y="304801"/>
            <a:ext cx="2474842" cy="609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Support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6" y="1195338"/>
            <a:ext cx="2071518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70" y="1195338"/>
            <a:ext cx="2133701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9901" y="5011637"/>
            <a:ext cx="10933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IN" sz="2400" b="1" dirty="0"/>
              <a:t>For any support, user can contact  or mail us.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IN" sz="2400" b="1" dirty="0"/>
              <a:t>User</a:t>
            </a:r>
            <a:r>
              <a:rPr lang="en-US" sz="2400" b="1" dirty="0"/>
              <a:t>’s can directly contact our customer service or can send us a mail.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We are happy to help.</a:t>
            </a:r>
            <a:r>
              <a:rPr lang="en-IN" sz="2400" b="1" dirty="0"/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CEE3E-5A88-EA4E-81B6-3B97B53E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1" y="1195338"/>
            <a:ext cx="2019299" cy="35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F35DAFB-8BBF-B747-BC6B-B7CFB6D09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462569"/>
              </p:ext>
            </p:extLst>
          </p:nvPr>
        </p:nvGraphicFramePr>
        <p:xfrm>
          <a:off x="1016000" y="439738"/>
          <a:ext cx="10131424" cy="582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2856">
                  <a:extLst>
                    <a:ext uri="{9D8B030D-6E8A-4147-A177-3AD203B41FA5}">
                      <a16:colId xmlns:a16="http://schemas.microsoft.com/office/drawing/2014/main" val="705973062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3839520548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3100323391"/>
                    </a:ext>
                  </a:extLst>
                </a:gridCol>
                <a:gridCol w="2532856">
                  <a:extLst>
                    <a:ext uri="{9D8B030D-6E8A-4147-A177-3AD203B41FA5}">
                      <a16:colId xmlns:a16="http://schemas.microsoft.com/office/drawing/2014/main" val="2244386944"/>
                    </a:ext>
                  </a:extLst>
                </a:gridCol>
              </a:tblGrid>
              <a:tr h="77126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1 :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20 Feb – 24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SPRINT 2: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Feb – 28 Feb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3: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Mar – 4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4: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 Mar – 7 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409882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Splash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Coding  Screens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Location Accessing       and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Support, Logout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15455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Login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Home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Parking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Coding screens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239167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Registration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Parking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Payment Receipt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55006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Home Page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Conversion to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Remaining coding, screen Design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6160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Review Designing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 &amp;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 &amp;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369556"/>
                  </a:ext>
                </a:extLst>
              </a:tr>
              <a:tr h="7712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6.Parking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84743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A5C82E-8756-B047-AE87-F8BC26D7C9FF}"/>
              </a:ext>
            </a:extLst>
          </p:cNvPr>
          <p:cNvCxnSpPr/>
          <p:nvPr/>
        </p:nvCxnSpPr>
        <p:spPr>
          <a:xfrm>
            <a:off x="6324600" y="4114800"/>
            <a:ext cx="2006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B5E073-0DD9-334C-8BCF-5B57944F5C51}"/>
              </a:ext>
            </a:extLst>
          </p:cNvPr>
          <p:cNvCxnSpPr/>
          <p:nvPr/>
        </p:nvCxnSpPr>
        <p:spPr>
          <a:xfrm>
            <a:off x="6451600" y="2590800"/>
            <a:ext cx="1790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28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08CB-D98E-E440-B8B3-72372392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974" y="2731621"/>
            <a:ext cx="7530395" cy="122044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THANK YOU</a:t>
            </a:r>
            <a:r>
              <a:rPr lang="en-US" dirty="0">
                <a:solidFill>
                  <a:srgbClr val="FFFF00"/>
                </a:solidFill>
                <a:latin typeface="American Typewriter" panose="02090604020004020304" pitchFamily="18" charset="77"/>
                <a:cs typeface="Apple Chancery" panose="03020702040506060504" pitchFamily="66" charset="-79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5253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E931E1-DB8E-6F41-85E7-DC4BB5AF3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86726"/>
              </p:ext>
            </p:extLst>
          </p:nvPr>
        </p:nvGraphicFramePr>
        <p:xfrm>
          <a:off x="911287" y="724471"/>
          <a:ext cx="10509955" cy="5392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778">
                  <a:extLst>
                    <a:ext uri="{9D8B030D-6E8A-4147-A177-3AD203B41FA5}">
                      <a16:colId xmlns:a16="http://schemas.microsoft.com/office/drawing/2014/main" val="146592595"/>
                    </a:ext>
                  </a:extLst>
                </a:gridCol>
                <a:gridCol w="2997199">
                  <a:extLst>
                    <a:ext uri="{9D8B030D-6E8A-4147-A177-3AD203B41FA5}">
                      <a16:colId xmlns:a16="http://schemas.microsoft.com/office/drawing/2014/main" val="1537744579"/>
                    </a:ext>
                  </a:extLst>
                </a:gridCol>
                <a:gridCol w="2627489">
                  <a:extLst>
                    <a:ext uri="{9D8B030D-6E8A-4147-A177-3AD203B41FA5}">
                      <a16:colId xmlns:a16="http://schemas.microsoft.com/office/drawing/2014/main" val="2672087468"/>
                    </a:ext>
                  </a:extLst>
                </a:gridCol>
                <a:gridCol w="2627489">
                  <a:extLst>
                    <a:ext uri="{9D8B030D-6E8A-4147-A177-3AD203B41FA5}">
                      <a16:colId xmlns:a16="http://schemas.microsoft.com/office/drawing/2014/main" val="1987761739"/>
                    </a:ext>
                  </a:extLst>
                </a:gridCol>
              </a:tblGrid>
              <a:tr h="82055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1 :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20 Feb – 24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SPRINT 2: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Feb – 28 Feb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3: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 Mar – 4 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SPRINT 4: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 Mar – 7 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782376"/>
                  </a:ext>
                </a:extLst>
              </a:tr>
              <a:tr h="650060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Splash Screen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Coding  Screens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Location Accessing       and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1. Support, Logout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88861"/>
                  </a:ext>
                </a:extLst>
              </a:tr>
              <a:tr h="717042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Login Page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Home Menu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Parking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2. Coding screens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676119"/>
                  </a:ext>
                </a:extLst>
              </a:tr>
              <a:tr h="832832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Registration Page</a:t>
                      </a:r>
                    </a:p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Parking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Payment Receipt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3.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953508"/>
                  </a:ext>
                </a:extLst>
              </a:tr>
              <a:tr h="710664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Home Page</a:t>
                      </a: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Conversion to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4. Remaining coding, screen Design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16366"/>
                  </a:ext>
                </a:extLst>
              </a:tr>
              <a:tr h="717042">
                <a:tc>
                  <a:txBody>
                    <a:bodyPr/>
                    <a:lstStyle/>
                    <a:p>
                      <a:pPr algn="ctr"/>
                      <a:endParaRPr lang="en-CA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CA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Review Designing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 &amp;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5. Review Coding &amp;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506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5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3771899" cy="1117600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American Typewriter" panose="02090604020004020304" pitchFamily="18" charset="77"/>
              </a:rPr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7900" y="1824335"/>
            <a:ext cx="10528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24 X 7 Parking system is used to help manage parking area in order to avoid congestion, safe parking, time conservation.</a:t>
            </a:r>
          </a:p>
          <a:p>
            <a:pPr>
              <a:buClr>
                <a:srgbClr val="FFC000"/>
              </a:buClr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Our application reads user data and let’s user to login.</a:t>
            </a:r>
          </a:p>
          <a:p>
            <a:pPr>
              <a:buClr>
                <a:srgbClr val="FFC000"/>
              </a:buClr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He can choose a particular area for parking for a particular period of time and later he can generate his payment receipt.</a:t>
            </a:r>
          </a:p>
          <a:p>
            <a:pPr>
              <a:buClr>
                <a:srgbClr val="FFC000"/>
              </a:buClr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Also can view all the </a:t>
            </a:r>
            <a:r>
              <a:rPr lang="en-IN" sz="2000" b="1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parkings</a:t>
            </a:r>
            <a:r>
              <a:rPr lang="en-IN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done so far.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3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4635499" cy="8509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American Typewriter" panose="02090604020004020304" pitchFamily="18" charset="77"/>
              </a:rPr>
              <a:t>System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2338" y="1834011"/>
            <a:ext cx="1058496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Our application is user friendly.</a:t>
            </a:r>
          </a:p>
          <a:p>
            <a:pPr>
              <a:buClr>
                <a:schemeClr val="accent6"/>
              </a:buClr>
            </a:pPr>
            <a:endParaRPr lang="en-IN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This system identifies priority parking user and allots the space to park the car.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IN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IN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Identifies parking areas for users.</a:t>
            </a:r>
          </a:p>
          <a:p>
            <a:pPr>
              <a:buClr>
                <a:schemeClr val="accent6"/>
              </a:buClr>
            </a:pPr>
            <a:endParaRPr lang="en-IN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It offers unique facilities, benefits and advantages by saving time and energy.</a:t>
            </a:r>
          </a:p>
          <a:p>
            <a:pPr>
              <a:buClr>
                <a:schemeClr val="accent6"/>
              </a:buClr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It requires lower maintenance and services and ensures efficient functioning and co-ordination within the parking space.</a:t>
            </a:r>
            <a:endParaRPr lang="en-IN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>
              <a:buClr>
                <a:schemeClr val="accent6"/>
              </a:buClr>
            </a:pPr>
            <a:endParaRPr lang="en-IN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09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010" y="308114"/>
            <a:ext cx="3831983" cy="5234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merican Typewriter" panose="02090604020004020304" pitchFamily="18" charset="77"/>
              </a:rPr>
              <a:t>SPLASH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010" y="5545652"/>
            <a:ext cx="6081890" cy="7154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Loads 24 X 7 parking with its logo.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B2F7C-40E2-FC46-A2B3-FF8BF047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698" y="1192864"/>
            <a:ext cx="2478230" cy="43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37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49" y="245533"/>
            <a:ext cx="1960252" cy="72813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9" y="1230855"/>
            <a:ext cx="2556412" cy="5062576"/>
          </a:xfrm>
        </p:spPr>
      </p:pic>
      <p:sp>
        <p:nvSpPr>
          <p:cNvPr id="5" name="TextBox 4"/>
          <p:cNvSpPr txBox="1"/>
          <p:nvPr/>
        </p:nvSpPr>
        <p:spPr>
          <a:xfrm>
            <a:off x="3416300" y="2629234"/>
            <a:ext cx="76707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Login screen allows registered users to login using username and password.</a:t>
            </a:r>
          </a:p>
          <a:p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Also lets new users to register.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9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3644899" cy="5898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merican Typewriter" panose="02090604020004020304" pitchFamily="18" charset="77"/>
              </a:rPr>
              <a:t>Registration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27" y="1868406"/>
            <a:ext cx="2016055" cy="36496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14" y="1868406"/>
            <a:ext cx="2090057" cy="3649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903" y="2184401"/>
            <a:ext cx="64840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New users can register with their first and last names, email id, password, contact number, Car plate number.</a:t>
            </a:r>
          </a:p>
          <a:p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An alert will be generated on successful registration and data will be saved.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Then the user can login using his username and password.</a:t>
            </a:r>
          </a:p>
        </p:txBody>
      </p:sp>
    </p:spTree>
    <p:extLst>
      <p:ext uri="{BB962C8B-B14F-4D97-AF65-F5344CB8AC3E}">
        <p14:creationId xmlns:p14="http://schemas.microsoft.com/office/powerpoint/2010/main" val="252432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705" y="609600"/>
            <a:ext cx="1819893" cy="471055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09" y="1274638"/>
            <a:ext cx="1859789" cy="3649662"/>
          </a:xfrm>
        </p:spPr>
      </p:pic>
      <p:sp>
        <p:nvSpPr>
          <p:cNvPr id="8" name="TextBox 7"/>
          <p:cNvSpPr txBox="1"/>
          <p:nvPr/>
        </p:nvSpPr>
        <p:spPr>
          <a:xfrm>
            <a:off x="5237017" y="1816925"/>
            <a:ext cx="31825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Parking Receipt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Parking Location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Parking Reports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User Profile     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Parking Manual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Support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Logout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29495" y="1120259"/>
            <a:ext cx="5818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Contains the main menus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181" y="458316"/>
            <a:ext cx="5523519" cy="649184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Parking Receipt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1" y="1273302"/>
            <a:ext cx="2140797" cy="4073236"/>
          </a:xfrm>
        </p:spPr>
      </p:pic>
      <p:sp>
        <p:nvSpPr>
          <p:cNvPr id="6" name="TextBox 5"/>
          <p:cNvSpPr txBox="1"/>
          <p:nvPr/>
        </p:nvSpPr>
        <p:spPr>
          <a:xfrm>
            <a:off x="4661220" y="1732480"/>
            <a:ext cx="346449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Total Parking 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Car Manufacturer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Car Color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Car Plate Number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Parking lot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Parking Spot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Payment Method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Amount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75974" y="1293281"/>
            <a:ext cx="37497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PAYMENT RECEIPT READS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1940" y="5169909"/>
            <a:ext cx="610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ON CLICKING VIEW RECEIPT BUTTON IT SHOWS THE RECEIPT.</a:t>
            </a:r>
          </a:p>
        </p:txBody>
      </p:sp>
    </p:spTree>
    <p:extLst>
      <p:ext uri="{BB962C8B-B14F-4D97-AF65-F5344CB8AC3E}">
        <p14:creationId xmlns:p14="http://schemas.microsoft.com/office/powerpoint/2010/main" val="3169017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376</TotalTime>
  <Words>680</Words>
  <Application>Microsoft Office PowerPoint</Application>
  <PresentationFormat>Widescreen</PresentationFormat>
  <Paragraphs>183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American Typewriter</vt:lpstr>
      <vt:lpstr>Apple Chancery</vt:lpstr>
      <vt:lpstr>Arial</vt:lpstr>
      <vt:lpstr>Ayuthaya</vt:lpstr>
      <vt:lpstr>Calibri</vt:lpstr>
      <vt:lpstr>Calibri Light</vt:lpstr>
      <vt:lpstr>Wingdings</vt:lpstr>
      <vt:lpstr>Celestial</vt:lpstr>
      <vt:lpstr>      </vt:lpstr>
      <vt:lpstr>PowerPoint Presentation</vt:lpstr>
      <vt:lpstr>introduction</vt:lpstr>
      <vt:lpstr>System overview</vt:lpstr>
      <vt:lpstr>SPLASH screen</vt:lpstr>
      <vt:lpstr>LOGIN</vt:lpstr>
      <vt:lpstr>Registration</vt:lpstr>
      <vt:lpstr>Home</vt:lpstr>
      <vt:lpstr>Parking Receipt</vt:lpstr>
      <vt:lpstr>Parking location</vt:lpstr>
      <vt:lpstr>Parking report</vt:lpstr>
      <vt:lpstr>User profile</vt:lpstr>
      <vt:lpstr>Parking manual</vt:lpstr>
      <vt:lpstr>Support</vt:lpstr>
      <vt:lpstr>PowerPoint Presentation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 X 7 parking</dc:title>
  <dc:creator>Anna Nekha Shabu</dc:creator>
  <cp:lastModifiedBy>Sukhdeep Singh Heera</cp:lastModifiedBy>
  <cp:revision>34</cp:revision>
  <dcterms:created xsi:type="dcterms:W3CDTF">2018-02-22T03:04:09Z</dcterms:created>
  <dcterms:modified xsi:type="dcterms:W3CDTF">2018-03-08T04:48:23Z</dcterms:modified>
</cp:coreProperties>
</file>